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64" r:id="rId8"/>
    <p:sldId id="263" r:id="rId9"/>
    <p:sldId id="259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CF151E-6FAE-4530-AA3F-16A763DC29DC}" type="datetimeFigureOut">
              <a:rPr lang="pl-PL" smtClean="0"/>
              <a:pPr/>
              <a:t>2015-09-28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88B937-65F8-44FA-B8A9-08085290D0F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73794" y="4437112"/>
            <a:ext cx="6914629" cy="1944215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Uczniowie klas gimnazjum</a:t>
            </a:r>
          </a:p>
          <a:p>
            <a:r>
              <a:rPr lang="pl-PL" dirty="0" smtClean="0"/>
              <a:t>Nauczyciel prowadzący:</a:t>
            </a:r>
          </a:p>
          <a:p>
            <a:r>
              <a:rPr lang="pl-PL" dirty="0" smtClean="0"/>
              <a:t>mgr Ewelina Kulak</a:t>
            </a:r>
          </a:p>
          <a:p>
            <a:r>
              <a:rPr lang="pl-PL" dirty="0"/>
              <a:t>Europejskie Gimnazjum Językowe  z oddziałami dwujęzycznymi im. Unii Europejskiej w Radomiu</a:t>
            </a: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15616" y="764704"/>
            <a:ext cx="7175351" cy="1793167"/>
          </a:xfrm>
        </p:spPr>
        <p:txBody>
          <a:bodyPr/>
          <a:lstStyle/>
          <a:p>
            <a:r>
              <a:rPr lang="pl-PL" dirty="0" smtClean="0"/>
              <a:t>Program innowacyjny </a:t>
            </a:r>
            <a:br>
              <a:rPr lang="pl-PL" dirty="0" smtClean="0"/>
            </a:br>
            <a:r>
              <a:rPr lang="pl-PL" dirty="0" smtClean="0"/>
              <a:t>„Uczenie przez odkrywanie”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95949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64219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Wykonywanie eksperymentów chemicznych – reakcja metali z kwasami</a:t>
            </a:r>
            <a:endParaRPr lang="pl-PL" dirty="0"/>
          </a:p>
        </p:txBody>
      </p:sp>
      <p:pic>
        <p:nvPicPr>
          <p:cNvPr id="1026" name="Picture 2" descr="C:\Users\Ewelinka\Desktop\zdjęcia szkoła\281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75656" y="2708920"/>
            <a:ext cx="6178552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225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Wykonywanie eksperymentów chemicznych </a:t>
            </a:r>
            <a:endParaRPr lang="pl-PL" dirty="0"/>
          </a:p>
        </p:txBody>
      </p:sp>
      <p:pic>
        <p:nvPicPr>
          <p:cNvPr id="2050" name="Picture 2" descr="C:\Users\Ewelinka\Desktop\zdjęcia szkoła\3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48680"/>
            <a:ext cx="4994945" cy="28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welinka\Desktop\zdjęcia szkoła\32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360045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463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welinka\Desktop\zdjęcia szkoła\DSC_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3008058" cy="535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welinka\Desktop\zdjęcia szkoła\DSC_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4225" y="640564"/>
            <a:ext cx="2979559" cy="529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welinka\Desktop\zdjęcia szkoła\DSC_0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784" y="620688"/>
            <a:ext cx="3182547" cy="529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346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welinka\Desktop\zdjęcia szkoła\DSC_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416"/>
            <a:ext cx="9144000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411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welinka\Desktop\zdjęcia szkoła\DSC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416"/>
            <a:ext cx="9144000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Ewelinka\Desktop\zdjęcia szkoła\DSC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416"/>
            <a:ext cx="9144000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Ewelinka\Desktop\zdjęcia szkoła\DSC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416"/>
            <a:ext cx="9144000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Ewelinka\Desktop\zdjęcia szkoła\DSC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416"/>
            <a:ext cx="9144000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048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welinka\Desktop\zdjęcia szkoła\DSC_0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069" y="-13453"/>
            <a:ext cx="385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Ewelinka\Desktop\zdjęcia szkoła\DSC_01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921"/>
            <a:ext cx="385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86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welinka\Desktop\zdjęcia szkoła\DSC_01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315"/>
            <a:ext cx="385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Ewelinka\Desktop\zdjęcia szkoła\DSC_0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460" y="10842"/>
            <a:ext cx="385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42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welinka\Desktop\zdjęcia szkoła\DSC_01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385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Ewelinka\Desktop\zdjęcia szkoła\Snapchat-88902557925004574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23" y="0"/>
            <a:ext cx="4170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963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welinka\Desktop\zdjęcia szkoła\Snapchat-38545560716427548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915"/>
            <a:ext cx="4170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Ewelinka\Desktop\zdjęcia szkoła\Snapchat-19980018290728501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933" y="0"/>
            <a:ext cx="4170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74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123</TotalTime>
  <Words>25</Words>
  <Application>Microsoft Office PowerPoint</Application>
  <PresentationFormat>Pokaz na ekranie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Aerodynamiczny</vt:lpstr>
      <vt:lpstr>Program innowacyjny  „Uczenie przez odkrywanie”</vt:lpstr>
      <vt:lpstr>Wykonywanie eksperymentów chemicznych – reakcja metali z kwasami</vt:lpstr>
      <vt:lpstr>Wykonywanie eksperymentów chemicznych 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innowacyjny  „uczenie przez odkrywanie”</dc:title>
  <dc:creator>Ewelinka</dc:creator>
  <cp:lastModifiedBy>BeciaArak</cp:lastModifiedBy>
  <cp:revision>14</cp:revision>
  <dcterms:created xsi:type="dcterms:W3CDTF">2015-01-19T09:58:28Z</dcterms:created>
  <dcterms:modified xsi:type="dcterms:W3CDTF">2015-09-28T17:47:37Z</dcterms:modified>
</cp:coreProperties>
</file>