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0"/>
  </p:normalViewPr>
  <p:slideViewPr>
    <p:cSldViewPr>
      <p:cViewPr varScale="1">
        <p:scale>
          <a:sx n="67" d="100"/>
          <a:sy n="67" d="100"/>
        </p:scale>
        <p:origin x="-148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DEAEB2-7020-4050-83AF-B2563F0D269A}" type="datetimeFigureOut">
              <a:rPr lang="pl-PL" smtClean="0"/>
              <a:t>2014-11-14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C554E7-6126-444F-9B09-62D4CAA078B9}" type="slidenum">
              <a:rPr lang="pl-PL" smtClean="0"/>
              <a:t>‹#›</a:t>
            </a:fld>
            <a:endParaRPr lang="pl-PL"/>
          </a:p>
        </p:txBody>
      </p:sp>
      <p:sp>
        <p:nvSpPr>
          <p:cNvPr id="32" name="Prostokąt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Prostokąt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Prostokąt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Prostokąt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Prostokąt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56" name="Prostokąt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Prostokąt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Prostokąt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Prostokąt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DEAEB2-7020-4050-83AF-B2563F0D269A}" type="datetimeFigureOut">
              <a:rPr lang="pl-PL" smtClean="0"/>
              <a:t>2014-11-14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C554E7-6126-444F-9B09-62D4CAA078B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owolny kształt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Dowolny kształt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Dowolny kształt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Dowolny kształt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Dowolny kształt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Dowolny kształt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Dowolny kształt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Dowolny kształt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Dowolny kształt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Dowolny kształt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Dowolny kształt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Dowolny kształt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Dowolny kształt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Dowolny kształt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Dowolny kształt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DEAEB2-7020-4050-83AF-B2563F0D269A}" type="datetimeFigureOut">
              <a:rPr lang="pl-PL" smtClean="0"/>
              <a:t>2014-11-14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C554E7-6126-444F-9B09-62D4CAA078B9}" type="slidenum">
              <a:rPr lang="pl-PL" smtClean="0"/>
              <a:t>‹#›</a:t>
            </a:fld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Prostokąt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Prostokąt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Prostokąt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Prostokąt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DEAEB2-7020-4050-83AF-B2563F0D269A}" type="datetimeFigureOut">
              <a:rPr lang="pl-PL" smtClean="0"/>
              <a:t>2014-11-14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C554E7-6126-444F-9B09-62D4CAA078B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rostokąt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DEAEB2-7020-4050-83AF-B2563F0D269A}" type="datetimeFigureOut">
              <a:rPr lang="pl-PL" smtClean="0"/>
              <a:t>2014-11-14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C554E7-6126-444F-9B09-62D4CAA078B9}" type="slidenum">
              <a:rPr lang="pl-PL" smtClean="0"/>
              <a:t>‹#›</a:t>
            </a:fld>
            <a:endParaRPr lang="pl-PL"/>
          </a:p>
        </p:txBody>
      </p:sp>
      <p:sp>
        <p:nvSpPr>
          <p:cNvPr id="16" name="Prostokąt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Prostokąt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Prostokąt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Prostokąt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Prostokąt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Prostokąt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Prostokąt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Prostokąt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Prostokąt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DEAEB2-7020-4050-83AF-B2563F0D269A}" type="datetimeFigureOut">
              <a:rPr lang="pl-PL" smtClean="0"/>
              <a:t>2014-11-14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C554E7-6126-444F-9B09-62D4CAA078B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DEAEB2-7020-4050-83AF-B2563F0D269A}" type="datetimeFigureOut">
              <a:rPr lang="pl-PL" smtClean="0"/>
              <a:t>2014-11-14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C554E7-6126-444F-9B09-62D4CAA078B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DEAEB2-7020-4050-83AF-B2563F0D269A}" type="datetimeFigureOut">
              <a:rPr lang="pl-PL" smtClean="0"/>
              <a:t>2014-11-14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C554E7-6126-444F-9B09-62D4CAA078B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Łącznik prosty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upa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Łącznik prosty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Łącznik prosty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Łącznik prosty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grpSp>
        <p:nvGrpSpPr>
          <p:cNvPr id="14" name="Grupa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Łącznik prosty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Łącznik prosty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Łącznik prosty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a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Łącznik prosty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Łącznik prosty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Łącznik prosty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44DEAEB2-7020-4050-83AF-B2563F0D269A}" type="datetimeFigureOut">
              <a:rPr lang="pl-PL" smtClean="0"/>
              <a:t>2014-11-14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36C554E7-6126-444F-9B09-62D4CAA078B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DEAEB2-7020-4050-83AF-B2563F0D269A}" type="datetimeFigureOut">
              <a:rPr lang="pl-PL" smtClean="0"/>
              <a:t>2014-11-14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C554E7-6126-444F-9B09-62D4CAA078B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DEAEB2-7020-4050-83AF-B2563F0D269A}" type="datetimeFigureOut">
              <a:rPr lang="pl-PL" smtClean="0"/>
              <a:t>2014-11-14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C554E7-6126-444F-9B09-62D4CAA078B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Prostokąt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Prostokąt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Prostokąt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Prostokąt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Prostokąt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Prostokąt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4DEAEB2-7020-4050-83AF-B2563F0D269A}" type="datetimeFigureOut">
              <a:rPr lang="pl-PL" smtClean="0"/>
              <a:t>2014-11-14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36C554E7-6126-444F-9B09-62D4CAA078B9}" type="slidenum">
              <a:rPr lang="pl-PL" smtClean="0"/>
              <a:t>‹#›</a:t>
            </a:fld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err="1" smtClean="0"/>
              <a:t>Gimp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Emilia KLOCHOWICZ</a:t>
            </a:r>
            <a:endParaRPr lang="pl-PL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Przed</a:t>
            </a:r>
            <a:endParaRPr lang="pl-PL" dirty="0"/>
          </a:p>
        </p:txBody>
      </p:sp>
      <p:pic>
        <p:nvPicPr>
          <p:cNvPr id="4" name="Symbol zastępczy zawartości 3" descr="wnętrze biblioteki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23928" y="836712"/>
            <a:ext cx="3523258" cy="5313766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Przeróbka nr 1</a:t>
            </a:r>
            <a:endParaRPr lang="pl-PL" dirty="0"/>
          </a:p>
        </p:txBody>
      </p:sp>
      <p:pic>
        <p:nvPicPr>
          <p:cNvPr id="4" name="Symbol zastępczy zawartości 3" descr="wnętrze biblioteki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60032" y="1340767"/>
            <a:ext cx="3453730" cy="5208905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Przeróbka nr 2</a:t>
            </a:r>
            <a:endParaRPr lang="pl-PL" dirty="0"/>
          </a:p>
        </p:txBody>
      </p:sp>
      <p:pic>
        <p:nvPicPr>
          <p:cNvPr id="4" name="Symbol zastępczy zawartości 3" descr="wnętrze biblioteki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4048" y="980728"/>
            <a:ext cx="3669754" cy="5534711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Przeróbka nr 3</a:t>
            </a:r>
            <a:endParaRPr lang="pl-PL" dirty="0"/>
          </a:p>
        </p:txBody>
      </p:sp>
      <p:pic>
        <p:nvPicPr>
          <p:cNvPr id="4" name="Symbol zastępczy zawartości 3" descr="wnętrze biblioteki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148064" y="1052736"/>
            <a:ext cx="3597746" cy="5426109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</TotalTime>
  <Words>13</Words>
  <Application>Microsoft Office PowerPoint</Application>
  <PresentationFormat>Pokaz na ekranie (4:3)</PresentationFormat>
  <Paragraphs>6</Paragraphs>
  <Slides>5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6" baseType="lpstr">
      <vt:lpstr>Metro</vt:lpstr>
      <vt:lpstr>Gimp</vt:lpstr>
      <vt:lpstr>Przed</vt:lpstr>
      <vt:lpstr>Przeróbka nr 1</vt:lpstr>
      <vt:lpstr>Przeróbka nr 2</vt:lpstr>
      <vt:lpstr>Przeróbka nr 3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Gimp</dc:title>
  <dc:creator>Gimnazjum</dc:creator>
  <cp:lastModifiedBy>Gimnazjum</cp:lastModifiedBy>
  <cp:revision>1</cp:revision>
  <dcterms:created xsi:type="dcterms:W3CDTF">2014-11-14T10:54:51Z</dcterms:created>
  <dcterms:modified xsi:type="dcterms:W3CDTF">2014-11-14T10:57:49Z</dcterms:modified>
</cp:coreProperties>
</file>