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190" autoAdjust="0"/>
  </p:normalViewPr>
  <p:slideViewPr>
    <p:cSldViewPr>
      <p:cViewPr varScale="1">
        <p:scale>
          <a:sx n="106" d="100"/>
          <a:sy n="106" d="100"/>
        </p:scale>
        <p:origin x="-111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ójkąt równoramienny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28B1F405-AA0F-40C0-9E15-E86088398B17}" type="datetimeFigureOut">
              <a:rPr lang="pl-PL" smtClean="0"/>
              <a:pPr/>
              <a:t>2015-08-14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9FA892B5-EB0C-4587-A4D5-A02BC01D427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28B1F405-AA0F-40C0-9E15-E86088398B17}" type="datetimeFigureOut">
              <a:rPr lang="pl-PL" smtClean="0"/>
              <a:pPr/>
              <a:t>2015-08-14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892B5-EB0C-4587-A4D5-A02BC01D427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ójkąt prostokątny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rójkąt równoramienny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28B1F405-AA0F-40C0-9E15-E86088398B17}" type="datetimeFigureOut">
              <a:rPr lang="pl-PL" smtClean="0"/>
              <a:pPr/>
              <a:t>2015-08-14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9FA892B5-EB0C-4587-A4D5-A02BC01D427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1" name="Łącznik prosty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8B1F405-AA0F-40C0-9E15-E86088398B17}" type="datetimeFigureOut">
              <a:rPr lang="pl-PL" smtClean="0"/>
              <a:pPr/>
              <a:t>2015-08-14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FA892B5-EB0C-4587-A4D5-A02BC01D427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28B1F405-AA0F-40C0-9E15-E86088398B17}" type="datetimeFigureOut">
              <a:rPr lang="pl-PL" smtClean="0"/>
              <a:pPr/>
              <a:t>2015-08-14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9FA892B5-EB0C-4587-A4D5-A02BC01D427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1F405-AA0F-40C0-9E15-E86088398B17}" type="datetimeFigureOut">
              <a:rPr lang="pl-PL" smtClean="0"/>
              <a:pPr/>
              <a:t>2015-08-14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892B5-EB0C-4587-A4D5-A02BC01D427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8B1F405-AA0F-40C0-9E15-E86088398B17}" type="datetimeFigureOut">
              <a:rPr lang="pl-PL" smtClean="0"/>
              <a:pPr/>
              <a:t>2015-08-14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FA892B5-EB0C-4587-A4D5-A02BC01D427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28B1F405-AA0F-40C0-9E15-E86088398B17}" type="datetimeFigureOut">
              <a:rPr lang="pl-PL" smtClean="0"/>
              <a:pPr/>
              <a:t>2015-08-14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9FA892B5-EB0C-4587-A4D5-A02BC01D427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28B1F405-AA0F-40C0-9E15-E86088398B17}" type="datetimeFigureOut">
              <a:rPr lang="pl-PL" smtClean="0"/>
              <a:pPr/>
              <a:t>2015-08-14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9FA892B5-EB0C-4587-A4D5-A02BC01D427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1F405-AA0F-40C0-9E15-E86088398B17}" type="datetimeFigureOut">
              <a:rPr lang="pl-PL" smtClean="0"/>
              <a:pPr/>
              <a:t>2015-08-14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892B5-EB0C-4587-A4D5-A02BC01D427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1F405-AA0F-40C0-9E15-E86088398B17}" type="datetimeFigureOut">
              <a:rPr lang="pl-PL" smtClean="0"/>
              <a:pPr/>
              <a:t>2015-08-14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892B5-EB0C-4587-A4D5-A02BC01D427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ójkąt prostokątny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Łącznik prosty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28B1F405-AA0F-40C0-9E15-E86088398B17}" type="datetimeFigureOut">
              <a:rPr lang="pl-PL" smtClean="0"/>
              <a:pPr/>
              <a:t>2015-08-14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9FA892B5-EB0C-4587-A4D5-A02BC01D427A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Oskar </a:t>
            </a:r>
            <a:r>
              <a:rPr lang="pl-PL" smtClean="0"/>
              <a:t>Stani</a:t>
            </a:r>
            <a:r>
              <a:rPr lang="pl-PL" dirty="0" smtClean="0"/>
              <a:t>, Kacper </a:t>
            </a:r>
            <a:r>
              <a:rPr lang="pl-PL" dirty="0" err="1" smtClean="0"/>
              <a:t>Rosmański</a:t>
            </a:r>
            <a:r>
              <a:rPr lang="pl-PL" dirty="0" smtClean="0"/>
              <a:t>, Mikołaj Bińkowski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Przed                             Po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026" name="Picture 2" descr="C:\Users\Gimnazjum\Desktop\Merkur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6832"/>
            <a:ext cx="4381500" cy="3524250"/>
          </a:xfrm>
          <a:prstGeom prst="rect">
            <a:avLst/>
          </a:prstGeom>
          <a:noFill/>
        </p:spPr>
      </p:pic>
      <p:pic>
        <p:nvPicPr>
          <p:cNvPr id="1027" name="Picture 3" descr="C:\Users\Gimnazjum\Desktop\Merkur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916832"/>
            <a:ext cx="4283968" cy="3503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Przed                               Po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050" name="Picture 2" descr="C:\Users\Gimnazjum\Desktop\l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5851526" cy="3657600"/>
          </a:xfrm>
          <a:prstGeom prst="rect">
            <a:avLst/>
          </a:prstGeom>
          <a:noFill/>
        </p:spPr>
      </p:pic>
      <p:pic>
        <p:nvPicPr>
          <p:cNvPr id="2051" name="Picture 3" descr="C:\Users\Gimnazjum\Desktop\l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2475" y="3200400"/>
            <a:ext cx="5851525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074" name="Picture 2" descr="C:\Users\Gimnazjum\Desktop\ADR-RUAZN-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44624" y="-243408"/>
            <a:ext cx="10369152" cy="77768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C:\Users\Gimnazjum\Desktop\ADR-RUAZN-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92696"/>
            <a:ext cx="7701590" cy="57761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nergetyczny">
  <a:themeElements>
    <a:clrScheme name="Energetyczny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Energetyczny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Energetyczny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</TotalTime>
  <Words>12</Words>
  <Application>Microsoft Office PowerPoint</Application>
  <PresentationFormat>Pokaz na ekranie (4:3)</PresentationFormat>
  <Paragraphs>3</Paragraphs>
  <Slides>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6" baseType="lpstr">
      <vt:lpstr>Energetyczny</vt:lpstr>
      <vt:lpstr>Slajd 1</vt:lpstr>
      <vt:lpstr>Przed                             Po</vt:lpstr>
      <vt:lpstr>Przed                               Po</vt:lpstr>
      <vt:lpstr>Slajd 4</vt:lpstr>
      <vt:lpstr>Slajd 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Gimnazjum</dc:creator>
  <cp:lastModifiedBy>Daniel Koźmiński</cp:lastModifiedBy>
  <cp:revision>3</cp:revision>
  <dcterms:created xsi:type="dcterms:W3CDTF">2014-11-12T08:23:04Z</dcterms:created>
  <dcterms:modified xsi:type="dcterms:W3CDTF">2015-08-14T09:39:42Z</dcterms:modified>
</cp:coreProperties>
</file>