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ójkąt równoramienny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ójkąt prostokątny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ójkąt równoramienny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ójkąt prostokątny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A6318B-5F5F-41C8-877B-96EC9B3C3A22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6887175-C3E1-4CF2-8F42-AA98E481131B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 smtClean="0"/>
              <a:t>Przerobione zdjęcia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Anna Palińska</a:t>
            </a: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1. Przed</a:t>
            </a:r>
            <a:endParaRPr lang="pl-PL" dirty="0"/>
          </a:p>
        </p:txBody>
      </p:sp>
      <p:pic>
        <p:nvPicPr>
          <p:cNvPr id="4" name="Symbol zastępczy zawartości 3" descr="10-breathtaking-views-1-622x4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556792"/>
            <a:ext cx="7066731" cy="4699999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1. Po</a:t>
            </a:r>
            <a:endParaRPr lang="pl-PL" dirty="0"/>
          </a:p>
        </p:txBody>
      </p:sp>
      <p:pic>
        <p:nvPicPr>
          <p:cNvPr id="4" name="Symbol zastępczy zawartości 3" descr="10-breathtaking-views-1-622x41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412776"/>
            <a:ext cx="7556923" cy="5041999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2. Przed</a:t>
            </a:r>
            <a:endParaRPr lang="pl-PL" dirty="0"/>
          </a:p>
        </p:txBody>
      </p:sp>
      <p:pic>
        <p:nvPicPr>
          <p:cNvPr id="4" name="Symbol zastępczy zawartości 3" descr="Mountian Views we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556792"/>
            <a:ext cx="7526169" cy="489798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2. Po</a:t>
            </a:r>
            <a:endParaRPr lang="pl-PL" dirty="0"/>
          </a:p>
        </p:txBody>
      </p:sp>
      <p:pic>
        <p:nvPicPr>
          <p:cNvPr id="4" name="Symbol zastępczy zawartości 3" descr="Mountian View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484784"/>
            <a:ext cx="7799792" cy="5076056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3. Przed</a:t>
            </a:r>
            <a:endParaRPr lang="pl-PL" dirty="0"/>
          </a:p>
        </p:txBody>
      </p:sp>
      <p:pic>
        <p:nvPicPr>
          <p:cNvPr id="4" name="Symbol zastępczy zawartości 3" descr="the-27-incredible-views-you-had-only-see-if-you-were-a-bird-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7840846" cy="4897983"/>
          </a:xfr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3. Po</a:t>
            </a:r>
            <a:endParaRPr lang="pl-PL" dirty="0"/>
          </a:p>
        </p:txBody>
      </p:sp>
      <p:pic>
        <p:nvPicPr>
          <p:cNvPr id="4" name="Symbol zastępczy zawartości 3" descr="the-2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8071392" cy="5041999"/>
          </a:xfr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4. Przed</a:t>
            </a:r>
            <a:endParaRPr lang="pl-PL" dirty="0"/>
          </a:p>
        </p:txBody>
      </p:sp>
      <p:pic>
        <p:nvPicPr>
          <p:cNvPr id="4" name="Symbol zastępczy zawartości 3" descr="Views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7901452" cy="4809579"/>
          </a:xfr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4. Po</a:t>
            </a:r>
            <a:endParaRPr lang="pl-PL" dirty="0"/>
          </a:p>
        </p:txBody>
      </p:sp>
      <p:pic>
        <p:nvPicPr>
          <p:cNvPr id="4" name="Symbol zastępczy zawartości 3" descr="View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8256305" cy="5025577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pPr algn="ctr"/>
            <a:r>
              <a:rPr lang="pl-PL" sz="6000" dirty="0" smtClean="0"/>
              <a:t>Koniec</a:t>
            </a:r>
            <a:endParaRPr lang="pl-PL" sz="6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ergetyczny">
  <a:themeElements>
    <a:clrScheme name="Energetyczny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Energetyczn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Energetyczny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</TotalTime>
  <Words>29</Words>
  <Application>Microsoft Office PowerPoint</Application>
  <PresentationFormat>Pokaz na ekranie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Energetyczny</vt:lpstr>
      <vt:lpstr>Przerobione zdjęcia</vt:lpstr>
      <vt:lpstr>1. Przed</vt:lpstr>
      <vt:lpstr>1. Po</vt:lpstr>
      <vt:lpstr>2. Przed</vt:lpstr>
      <vt:lpstr>2. Po</vt:lpstr>
      <vt:lpstr>3. Przed</vt:lpstr>
      <vt:lpstr>3. Po</vt:lpstr>
      <vt:lpstr>4. Przed</vt:lpstr>
      <vt:lpstr>4. Po</vt:lpstr>
      <vt:lpstr>Koniec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Przerobione zdjęcia</dc:title>
  <dc:creator>Gimnazjum</dc:creator>
  <cp:lastModifiedBy>Gimnazjum</cp:lastModifiedBy>
  <cp:revision>4</cp:revision>
  <dcterms:created xsi:type="dcterms:W3CDTF">2014-11-14T10:31:12Z</dcterms:created>
  <dcterms:modified xsi:type="dcterms:W3CDTF">2014-11-14T11:00:16Z</dcterms:modified>
</cp:coreProperties>
</file>